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C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7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28D09A-5C2C-AE44-A534-A8A2AE39AA6C}" type="datetimeFigureOut">
              <a:rPr lang="en-US" smtClean="0"/>
              <a:t>4/5/16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1B92A1-637D-2C4C-BD73-D194DB7813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23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Free application</a:t>
            </a:r>
            <a:r>
              <a:rPr lang="en-US" baseline="0" dirty="0" smtClean="0"/>
              <a:t> can be found on app store</a:t>
            </a:r>
          </a:p>
          <a:p>
            <a:r>
              <a:rPr lang="en-US" baseline="0" dirty="0" smtClean="0"/>
              <a:t>Used by 4000 hospitals and thousands of cities across the country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1B92A1-637D-2C4C-BD73-D194DB7813D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188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Personal information includes: Conditions, Medications, Family History</a:t>
            </a:r>
            <a:r>
              <a:rPr lang="en-US" baseline="0" dirty="0" smtClean="0"/>
              <a:t> issues, emergency contacts, allergies, medical insurance information</a:t>
            </a:r>
            <a:endParaRPr lang="en-US" dirty="0" smtClean="0"/>
          </a:p>
          <a:p>
            <a:r>
              <a:rPr lang="en-US" dirty="0" smtClean="0"/>
              <a:t>Medical</a:t>
            </a:r>
            <a:r>
              <a:rPr lang="en-US" baseline="0" dirty="0" smtClean="0"/>
              <a:t> Status – 3 color system (red, yellow, green) high-low risk </a:t>
            </a:r>
          </a:p>
          <a:p>
            <a:r>
              <a:rPr lang="en-US" baseline="0" dirty="0" smtClean="0"/>
              <a:t>Personal Instruction: Can provide any other information you wish, such as house alarm codes, best way to enter the house, animals on the property,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1B92A1-637D-2C4C-BD73-D194DB7813D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7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B2BDC-5002-2640-B947-DC02113F02DE}" type="datetimeFigureOut">
              <a:rPr lang="en-US" smtClean="0"/>
              <a:t>4/5/16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1C69-4F74-0349-8FD0-7DB4D52EB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217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B2BDC-5002-2640-B947-DC02113F02DE}" type="datetimeFigureOut">
              <a:rPr lang="en-US" smtClean="0"/>
              <a:t>4/5/16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1C69-4F74-0349-8FD0-7DB4D52EB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492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B2BDC-5002-2640-B947-DC02113F02DE}" type="datetimeFigureOut">
              <a:rPr lang="en-US" smtClean="0"/>
              <a:t>4/5/16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1C69-4F74-0349-8FD0-7DB4D52EB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447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B2BDC-5002-2640-B947-DC02113F02DE}" type="datetimeFigureOut">
              <a:rPr lang="en-US" smtClean="0"/>
              <a:t>4/5/16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1C69-4F74-0349-8FD0-7DB4D52EB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98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B2BDC-5002-2640-B947-DC02113F02DE}" type="datetimeFigureOut">
              <a:rPr lang="en-US" smtClean="0"/>
              <a:t>4/5/16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1C69-4F74-0349-8FD0-7DB4D52EB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91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B2BDC-5002-2640-B947-DC02113F02DE}" type="datetimeFigureOut">
              <a:rPr lang="en-US" smtClean="0"/>
              <a:t>4/5/16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1C69-4F74-0349-8FD0-7DB4D52EB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846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B2BDC-5002-2640-B947-DC02113F02DE}" type="datetimeFigureOut">
              <a:rPr lang="en-US" smtClean="0"/>
              <a:t>4/5/16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1C69-4F74-0349-8FD0-7DB4D52EB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07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B2BDC-5002-2640-B947-DC02113F02DE}" type="datetimeFigureOut">
              <a:rPr lang="en-US" smtClean="0"/>
              <a:t>4/5/16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1C69-4F74-0349-8FD0-7DB4D52EB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07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B2BDC-5002-2640-B947-DC02113F02DE}" type="datetimeFigureOut">
              <a:rPr lang="en-US" smtClean="0"/>
              <a:t>4/5/16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1C69-4F74-0349-8FD0-7DB4D52EB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372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B2BDC-5002-2640-B947-DC02113F02DE}" type="datetimeFigureOut">
              <a:rPr lang="en-US" smtClean="0"/>
              <a:t>4/5/16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1C69-4F74-0349-8FD0-7DB4D52EB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860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B2BDC-5002-2640-B947-DC02113F02DE}" type="datetimeFigureOut">
              <a:rPr lang="en-US" smtClean="0"/>
              <a:t>4/5/16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71C69-4F74-0349-8FD0-7DB4D52EB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297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  <a:alpha val="3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B2BDC-5002-2640-B947-DC02113F02DE}" type="datetimeFigureOut">
              <a:rPr lang="en-US" smtClean="0"/>
              <a:t>4/5/16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71C69-4F74-0349-8FD0-7DB4D52EB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236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132" y="1038726"/>
            <a:ext cx="5675316" cy="56753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132" y="47040"/>
            <a:ext cx="8955868" cy="1112665"/>
          </a:xfrm>
        </p:spPr>
        <p:txBody>
          <a:bodyPr/>
          <a:lstStyle/>
          <a:p>
            <a:r>
              <a:rPr lang="en-US" b="1" dirty="0" smtClean="0">
                <a:solidFill>
                  <a:srgbClr val="FF2C2A"/>
                </a:solidFill>
              </a:rPr>
              <a:t>App of the Month – Smart 911</a:t>
            </a:r>
            <a:endParaRPr lang="en-US" b="1" dirty="0">
              <a:solidFill>
                <a:srgbClr val="FF2C2A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02423" y="1709110"/>
            <a:ext cx="2680881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dirty="0" smtClean="0">
                <a:solidFill>
                  <a:srgbClr val="FF2C2A"/>
                </a:solidFill>
              </a:rPr>
              <a:t>#1 Emergency Medical Contact App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sz="2800" dirty="0" smtClean="0">
                <a:solidFill>
                  <a:srgbClr val="FF2C2A"/>
                </a:solidFill>
              </a:rPr>
              <a:t>Free</a:t>
            </a:r>
          </a:p>
          <a:p>
            <a:pPr marL="285750" indent="-285750">
              <a:buFontTx/>
              <a:buChar char="-"/>
            </a:pPr>
            <a:endParaRPr lang="en-US" sz="2800" dirty="0">
              <a:solidFill>
                <a:srgbClr val="FF2C2A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sz="2800" dirty="0" smtClean="0">
                <a:solidFill>
                  <a:srgbClr val="FF2C2A"/>
                </a:solidFill>
              </a:rPr>
              <a:t>Potential Life Saver</a:t>
            </a:r>
            <a:endParaRPr lang="en-US" sz="2800" dirty="0">
              <a:solidFill>
                <a:srgbClr val="FF2C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196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r>
              <a:rPr lang="en-US" b="1" dirty="0" smtClean="0">
                <a:solidFill>
                  <a:srgbClr val="FF2C2A"/>
                </a:solidFill>
              </a:rPr>
              <a:t>Benefits and Applications</a:t>
            </a:r>
            <a:endParaRPr lang="en-US" b="1" dirty="0">
              <a:solidFill>
                <a:srgbClr val="FF2C2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2C2A"/>
                </a:solidFill>
              </a:rPr>
              <a:t>Personal Medical Information goes straight to 9-1-1 Dispatch Centers</a:t>
            </a:r>
          </a:p>
          <a:p>
            <a:r>
              <a:rPr lang="en-US" dirty="0" smtClean="0">
                <a:solidFill>
                  <a:srgbClr val="FF2C2A"/>
                </a:solidFill>
              </a:rPr>
              <a:t>Provides Location and Medical Status </a:t>
            </a:r>
          </a:p>
          <a:p>
            <a:r>
              <a:rPr lang="en-US" dirty="0" smtClean="0">
                <a:solidFill>
                  <a:srgbClr val="FF2C2A"/>
                </a:solidFill>
              </a:rPr>
              <a:t>Give Personal Instruction </a:t>
            </a:r>
          </a:p>
          <a:p>
            <a:endParaRPr lang="en-US" dirty="0" smtClean="0">
              <a:solidFill>
                <a:srgbClr val="FF2C2A"/>
              </a:solidFill>
            </a:endParaRPr>
          </a:p>
          <a:p>
            <a:endParaRPr lang="en-US" dirty="0" smtClean="0">
              <a:solidFill>
                <a:srgbClr val="FF2C2A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800" y="3915150"/>
            <a:ext cx="8128000" cy="25273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199" y="6488668"/>
            <a:ext cx="3274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2C2A"/>
                </a:solidFill>
              </a:rPr>
              <a:t>www.safety.smart911.com</a:t>
            </a:r>
            <a:endParaRPr lang="en-US" sz="1400" dirty="0">
              <a:solidFill>
                <a:srgbClr val="FF2C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334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132</Words>
  <Application>Microsoft Macintosh PowerPoint</Application>
  <PresentationFormat>On-screen Show (4:3)</PresentationFormat>
  <Paragraphs>19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App of the Month – Smart 911</vt:lpstr>
      <vt:lpstr> Benefits and Applications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 of the Month – Smart 911</dc:title>
  <dc:creator>Patrick Matthews</dc:creator>
  <cp:lastModifiedBy>Patrick Matthews</cp:lastModifiedBy>
  <cp:revision>3</cp:revision>
  <dcterms:created xsi:type="dcterms:W3CDTF">2016-04-06T00:52:16Z</dcterms:created>
  <dcterms:modified xsi:type="dcterms:W3CDTF">2016-04-06T01:16:59Z</dcterms:modified>
</cp:coreProperties>
</file>